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6"/>
  </p:notesMasterIdLst>
  <p:sldIdLst>
    <p:sldId id="257" r:id="rId2"/>
    <p:sldId id="573" r:id="rId3"/>
    <p:sldId id="572" r:id="rId4"/>
    <p:sldId id="576" r:id="rId5"/>
    <p:sldId id="577" r:id="rId6"/>
    <p:sldId id="578" r:id="rId7"/>
    <p:sldId id="579" r:id="rId8"/>
    <p:sldId id="584" r:id="rId9"/>
    <p:sldId id="585" r:id="rId10"/>
    <p:sldId id="588" r:id="rId11"/>
    <p:sldId id="589" r:id="rId12"/>
    <p:sldId id="586" r:id="rId13"/>
    <p:sldId id="587" r:id="rId14"/>
    <p:sldId id="580" r:id="rId15"/>
    <p:sldId id="581" r:id="rId16"/>
    <p:sldId id="590" r:id="rId17"/>
    <p:sldId id="591" r:id="rId18"/>
    <p:sldId id="582" r:id="rId19"/>
    <p:sldId id="583" r:id="rId20"/>
    <p:sldId id="592" r:id="rId21"/>
    <p:sldId id="593" r:id="rId22"/>
    <p:sldId id="594" r:id="rId23"/>
    <p:sldId id="595" r:id="rId24"/>
    <p:sldId id="596" r:id="rId25"/>
    <p:sldId id="597" r:id="rId26"/>
    <p:sldId id="475" r:id="rId27"/>
    <p:sldId id="547" r:id="rId28"/>
    <p:sldId id="548" r:id="rId29"/>
    <p:sldId id="549" r:id="rId30"/>
    <p:sldId id="550" r:id="rId31"/>
    <p:sldId id="553" r:id="rId32"/>
    <p:sldId id="554" r:id="rId33"/>
    <p:sldId id="570" r:id="rId34"/>
    <p:sldId id="571" r:id="rId35"/>
    <p:sldId id="555" r:id="rId36"/>
    <p:sldId id="556" r:id="rId37"/>
    <p:sldId id="560" r:id="rId38"/>
    <p:sldId id="563" r:id="rId39"/>
    <p:sldId id="561" r:id="rId40"/>
    <p:sldId id="562" r:id="rId41"/>
    <p:sldId id="551" r:id="rId42"/>
    <p:sldId id="552" r:id="rId43"/>
    <p:sldId id="566" r:id="rId44"/>
    <p:sldId id="567" r:id="rId45"/>
    <p:sldId id="568" r:id="rId46"/>
    <p:sldId id="569" r:id="rId47"/>
    <p:sldId id="564" r:id="rId48"/>
    <p:sldId id="565" r:id="rId49"/>
    <p:sldId id="531" r:id="rId50"/>
    <p:sldId id="532" r:id="rId51"/>
    <p:sldId id="530" r:id="rId52"/>
    <p:sldId id="529" r:id="rId53"/>
    <p:sldId id="514" r:id="rId54"/>
    <p:sldId id="528" r:id="rId55"/>
    <p:sldId id="525" r:id="rId56"/>
    <p:sldId id="526" r:id="rId57"/>
    <p:sldId id="534" r:id="rId58"/>
    <p:sldId id="533" r:id="rId59"/>
    <p:sldId id="535" r:id="rId60"/>
    <p:sldId id="536" r:id="rId61"/>
    <p:sldId id="537" r:id="rId62"/>
    <p:sldId id="538" r:id="rId63"/>
    <p:sldId id="544" r:id="rId64"/>
    <p:sldId id="540" r:id="rId65"/>
    <p:sldId id="539" r:id="rId66"/>
    <p:sldId id="545" r:id="rId67"/>
    <p:sldId id="546" r:id="rId68"/>
    <p:sldId id="541" r:id="rId69"/>
    <p:sldId id="542" r:id="rId70"/>
    <p:sldId id="505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5" r:id="rId80"/>
    <p:sldId id="517" r:id="rId81"/>
    <p:sldId id="518" r:id="rId82"/>
    <p:sldId id="520" r:id="rId83"/>
    <p:sldId id="521" r:id="rId84"/>
    <p:sldId id="524" r:id="rId85"/>
    <p:sldId id="516" r:id="rId86"/>
    <p:sldId id="519" r:id="rId87"/>
    <p:sldId id="522" r:id="rId88"/>
    <p:sldId id="502" r:id="rId89"/>
    <p:sldId id="495" r:id="rId90"/>
    <p:sldId id="498" r:id="rId91"/>
    <p:sldId id="499" r:id="rId92"/>
    <p:sldId id="500" r:id="rId93"/>
    <p:sldId id="501" r:id="rId94"/>
    <p:sldId id="473" r:id="rId95"/>
    <p:sldId id="476" r:id="rId96"/>
    <p:sldId id="477" r:id="rId97"/>
    <p:sldId id="488" r:id="rId98"/>
    <p:sldId id="478" r:id="rId99"/>
    <p:sldId id="480" r:id="rId100"/>
    <p:sldId id="479" r:id="rId101"/>
    <p:sldId id="489" r:id="rId102"/>
    <p:sldId id="493" r:id="rId103"/>
    <p:sldId id="490" r:id="rId104"/>
    <p:sldId id="492" r:id="rId105"/>
    <p:sldId id="481" r:id="rId106"/>
    <p:sldId id="494" r:id="rId107"/>
    <p:sldId id="482" r:id="rId108"/>
    <p:sldId id="483" r:id="rId109"/>
    <p:sldId id="491" r:id="rId110"/>
    <p:sldId id="484" r:id="rId111"/>
    <p:sldId id="485" r:id="rId112"/>
    <p:sldId id="486" r:id="rId113"/>
    <p:sldId id="487" r:id="rId114"/>
    <p:sldId id="474" r:id="rId115"/>
    <p:sldId id="472" r:id="rId116"/>
    <p:sldId id="464" r:id="rId117"/>
    <p:sldId id="463" r:id="rId118"/>
    <p:sldId id="458" r:id="rId119"/>
    <p:sldId id="455" r:id="rId120"/>
    <p:sldId id="459" r:id="rId121"/>
    <p:sldId id="457" r:id="rId122"/>
    <p:sldId id="456" r:id="rId123"/>
    <p:sldId id="460" r:id="rId124"/>
    <p:sldId id="461" r:id="rId125"/>
    <p:sldId id="462" r:id="rId126"/>
    <p:sldId id="449" r:id="rId127"/>
    <p:sldId id="450" r:id="rId128"/>
    <p:sldId id="451" r:id="rId129"/>
    <p:sldId id="453" r:id="rId130"/>
    <p:sldId id="454" r:id="rId131"/>
    <p:sldId id="447" r:id="rId132"/>
    <p:sldId id="448" r:id="rId133"/>
    <p:sldId id="452" r:id="rId134"/>
    <p:sldId id="497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860" dt="2024-04-10T08:52:35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10T08:52:35.478" v="4461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0:41:49.075" v="4297" actId="14826"/>
        <pc:sldMkLst>
          <pc:docMk/>
          <pc:sldMk cId="3220396574" sldId="578"/>
        </pc:sldMkLst>
        <pc:picChg chg="mod">
          <ac:chgData name="Jha, Aryan Ritwajeet" userId="2aad577e-539b-449b-83a6-8d411f484b4d" providerId="ADAL" clId="{5C3DE4FC-7C02-45E8-A4E9-90D9E5AB7963}" dt="2024-04-10T00:41:42.517" v="4296" actId="14826"/>
          <ac:picMkLst>
            <pc:docMk/>
            <pc:sldMk cId="3220396574" sldId="57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0:41:36.832" v="4295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0:41:49.075" v="4297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34:15.576" v="4345" actId="478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mod">
          <ac:chgData name="Jha, Aryan Ritwajeet" userId="2aad577e-539b-449b-83a6-8d411f484b4d" providerId="ADAL" clId="{5C3DE4FC-7C02-45E8-A4E9-90D9E5AB7963}" dt="2024-04-10T00:41:28.444" v="4294" actId="14826"/>
          <ac:picMkLst>
            <pc:docMk/>
            <pc:sldMk cId="3116616448" sldId="57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0:40:42.347" v="4289" actId="14826"/>
          <ac:picMkLst>
            <pc:docMk/>
            <pc:sldMk cId="3116616448" sldId="57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0:41:09.675" v="4292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52:07.470" v="4451" actId="14100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52:15.613" v="4453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52:30.628" v="4459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52:35.478" v="4461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52:20.415" v="4455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52:25.394" v="4457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45:14.385" v="4433"/>
          <ac:picMkLst>
            <pc:docMk/>
            <pc:sldMk cId="2294447443" sldId="59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5:14.385" v="4433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5:14.385" v="4433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5:14.385" v="4433"/>
          <ac:picMkLst>
            <pc:docMk/>
            <pc:sldMk cId="2294447443" sldId="591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4-02T10:15:13.949" v="2379" actId="107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389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6.png"/><Relationship Id="rId4" Type="http://schemas.openxmlformats.org/officeDocument/2006/relationships/image" Target="../media/image39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4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1.png"/><Relationship Id="rId4" Type="http://schemas.openxmlformats.org/officeDocument/2006/relationships/image" Target="../media/image4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6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9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7.png"/><Relationship Id="rId4" Type="http://schemas.openxmlformats.org/officeDocument/2006/relationships/image" Target="../media/image41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26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7" Type="http://schemas.openxmlformats.org/officeDocument/2006/relationships/image" Target="../media/image432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7" Type="http://schemas.openxmlformats.org/officeDocument/2006/relationships/image" Target="../media/image4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7" Type="http://schemas.openxmlformats.org/officeDocument/2006/relationships/image" Target="../media/image444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460.png"/><Relationship Id="rId7" Type="http://schemas.openxmlformats.org/officeDocument/2006/relationships/image" Target="../media/image464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43.png"/><Relationship Id="rId4" Type="http://schemas.openxmlformats.org/officeDocument/2006/relationships/image" Target="../media/image4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474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5" Type="http://schemas.openxmlformats.org/officeDocument/2006/relationships/image" Target="../media/image471.png"/><Relationship Id="rId4" Type="http://schemas.openxmlformats.org/officeDocument/2006/relationships/image" Target="../media/image40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image" Target="../media/image1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070.png"/><Relationship Id="rId7" Type="http://schemas.openxmlformats.org/officeDocument/2006/relationships/image" Target="../media/image11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170.png"/><Relationship Id="rId7" Type="http://schemas.openxmlformats.org/officeDocument/2006/relationships/image" Target="../media/image111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4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129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129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7" Type="http://schemas.openxmlformats.org/officeDocument/2006/relationships/image" Target="../media/image140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7" Type="http://schemas.openxmlformats.org/officeDocument/2006/relationships/image" Target="../media/image146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7" Type="http://schemas.openxmlformats.org/officeDocument/2006/relationships/image" Target="../media/image140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7" Type="http://schemas.openxmlformats.org/officeDocument/2006/relationships/image" Target="../media/image146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40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7" Type="http://schemas.openxmlformats.org/officeDocument/2006/relationships/image" Target="../media/image146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7" Type="http://schemas.openxmlformats.org/officeDocument/2006/relationships/image" Target="../media/image140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7" Type="http://schemas.openxmlformats.org/officeDocument/2006/relationships/image" Target="../media/image146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7" Type="http://schemas.openxmlformats.org/officeDocument/2006/relationships/image" Target="../media/image14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7" Type="http://schemas.openxmlformats.org/officeDocument/2006/relationships/image" Target="../media/image146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7" Type="http://schemas.openxmlformats.org/officeDocument/2006/relationships/image" Target="../media/image140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7" Type="http://schemas.openxmlformats.org/officeDocument/2006/relationships/image" Target="../media/image146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0.png"/><Relationship Id="rId7" Type="http://schemas.openxmlformats.org/officeDocument/2006/relationships/image" Target="../media/image1400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7" Type="http://schemas.openxmlformats.org/officeDocument/2006/relationships/image" Target="../media/image146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1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9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16.png"/><Relationship Id="rId4" Type="http://schemas.openxmlformats.org/officeDocument/2006/relationships/image" Target="../media/image3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6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8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18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44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53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1632135-5995-00DE-3363-0898F7AF7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4A3D7D0-7F24-41F6-E72A-80D48B21D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1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6966</Words>
  <Application>Microsoft Office PowerPoint</Application>
  <PresentationFormat>Widescreen</PresentationFormat>
  <Paragraphs>519</Paragraphs>
  <Slides>134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1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2024-04-10T08:52:43Z</dcterms:modified>
</cp:coreProperties>
</file>